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74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63" r:id="rId12"/>
    <p:sldId id="265" r:id="rId13"/>
    <p:sldId id="268" r:id="rId14"/>
    <p:sldId id="270" r:id="rId15"/>
    <p:sldId id="269" r:id="rId16"/>
    <p:sldId id="271" r:id="rId17"/>
    <p:sldId id="272" r:id="rId18"/>
    <p:sldId id="273" r:id="rId19"/>
    <p:sldId id="275" r:id="rId20"/>
    <p:sldId id="288" r:id="rId21"/>
    <p:sldId id="283" r:id="rId22"/>
    <p:sldId id="284" r:id="rId23"/>
    <p:sldId id="285" r:id="rId24"/>
    <p:sldId id="286" r:id="rId25"/>
    <p:sldId id="289" r:id="rId26"/>
    <p:sldId id="290" r:id="rId27"/>
    <p:sldId id="29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12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97FDB-1EF5-4E66-8B1A-DD2E0723BA86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37D3D8-8439-4100-A412-77AACED7909F}">
      <dgm:prSet phldrT="[Текст]" custT="1"/>
      <dgm:spPr/>
      <dgm:t>
        <a:bodyPr/>
        <a:lstStyle/>
        <a:p>
          <a:r>
            <a:rPr lang="ru-RU" sz="2800" dirty="0"/>
            <a:t>1</a:t>
          </a:r>
          <a:r>
            <a:rPr lang="ru-RU" sz="2400" dirty="0"/>
            <a:t>.Заявление совету ПО ОО «БелАПДИиМИ» о вступлении (выходе).</a:t>
          </a:r>
        </a:p>
      </dgm:t>
    </dgm:pt>
    <dgm:pt modelId="{7B65F8E4-9BCC-4C75-A9EB-3402582FC28B}" type="parTrans" cxnId="{1C9C3B97-B4F8-41DF-B639-5FF001FE12C3}">
      <dgm:prSet/>
      <dgm:spPr/>
      <dgm:t>
        <a:bodyPr/>
        <a:lstStyle/>
        <a:p>
          <a:endParaRPr lang="ru-RU"/>
        </a:p>
      </dgm:t>
    </dgm:pt>
    <dgm:pt modelId="{6A164C37-62CC-4B42-A0C3-B08CF37EA309}" type="sibTrans" cxnId="{1C9C3B97-B4F8-41DF-B639-5FF001FE12C3}">
      <dgm:prSet/>
      <dgm:spPr/>
      <dgm:t>
        <a:bodyPr/>
        <a:lstStyle/>
        <a:p>
          <a:endParaRPr lang="ru-RU"/>
        </a:p>
      </dgm:t>
    </dgm:pt>
    <dgm:pt modelId="{D5533958-9138-46EB-AFF7-D7F8144685BB}">
      <dgm:prSet phldrT="[Текст]" phldr="1"/>
      <dgm:spPr/>
      <dgm:t>
        <a:bodyPr/>
        <a:lstStyle/>
        <a:p>
          <a:endParaRPr lang="ru-RU" dirty="0"/>
        </a:p>
      </dgm:t>
    </dgm:pt>
    <dgm:pt modelId="{57DA1622-E00B-48B3-BBAD-134E43E2AC0C}" type="parTrans" cxnId="{ACE5E10B-0ACB-427E-B7BE-891C23863C92}">
      <dgm:prSet/>
      <dgm:spPr/>
      <dgm:t>
        <a:bodyPr/>
        <a:lstStyle/>
        <a:p>
          <a:endParaRPr lang="ru-RU"/>
        </a:p>
      </dgm:t>
    </dgm:pt>
    <dgm:pt modelId="{F0761904-8B5B-4EB7-8F53-E8907AC05D48}" type="sibTrans" cxnId="{ACE5E10B-0ACB-427E-B7BE-891C23863C92}">
      <dgm:prSet/>
      <dgm:spPr/>
      <dgm:t>
        <a:bodyPr/>
        <a:lstStyle/>
        <a:p>
          <a:endParaRPr lang="ru-RU"/>
        </a:p>
      </dgm:t>
    </dgm:pt>
    <dgm:pt modelId="{22C7639E-951C-483F-BCB9-7D4FC8A7FBC8}">
      <dgm:prSet phldrT="[Текст]" custT="1"/>
      <dgm:spPr/>
      <dgm:t>
        <a:bodyPr/>
        <a:lstStyle/>
        <a:p>
          <a:r>
            <a:rPr lang="ru-RU" sz="2400" dirty="0"/>
            <a:t>2.- Рассмотрение Советом ПО заявления </a:t>
          </a:r>
        </a:p>
      </dgm:t>
    </dgm:pt>
    <dgm:pt modelId="{035C430F-6A06-4E85-A090-58DAE1B2BFC4}" type="parTrans" cxnId="{C052EE63-E362-43A9-98C1-DE30E90E210B}">
      <dgm:prSet/>
      <dgm:spPr/>
      <dgm:t>
        <a:bodyPr/>
        <a:lstStyle/>
        <a:p>
          <a:endParaRPr lang="ru-RU"/>
        </a:p>
      </dgm:t>
    </dgm:pt>
    <dgm:pt modelId="{B1515A16-2C21-4661-942D-3E94337FAAF5}" type="sibTrans" cxnId="{C052EE63-E362-43A9-98C1-DE30E90E210B}">
      <dgm:prSet/>
      <dgm:spPr/>
      <dgm:t>
        <a:bodyPr/>
        <a:lstStyle/>
        <a:p>
          <a:endParaRPr lang="ru-RU"/>
        </a:p>
      </dgm:t>
    </dgm:pt>
    <dgm:pt modelId="{88DC33D4-86CE-4A13-A53B-1CEE38E801D1}">
      <dgm:prSet phldrT="[Текст]" phldr="1"/>
      <dgm:spPr/>
      <dgm:t>
        <a:bodyPr/>
        <a:lstStyle/>
        <a:p>
          <a:endParaRPr lang="ru-RU" dirty="0"/>
        </a:p>
      </dgm:t>
    </dgm:pt>
    <dgm:pt modelId="{D3C5F977-E543-4178-A8A8-9E9BD70B3CCD}" type="parTrans" cxnId="{11A6C15A-2943-4F33-9E4D-B5315A12EE32}">
      <dgm:prSet/>
      <dgm:spPr/>
      <dgm:t>
        <a:bodyPr/>
        <a:lstStyle/>
        <a:p>
          <a:endParaRPr lang="ru-RU"/>
        </a:p>
      </dgm:t>
    </dgm:pt>
    <dgm:pt modelId="{0E4855C9-6272-42CF-A230-63AFB81EE4CD}" type="sibTrans" cxnId="{11A6C15A-2943-4F33-9E4D-B5315A12EE32}">
      <dgm:prSet/>
      <dgm:spPr/>
      <dgm:t>
        <a:bodyPr/>
        <a:lstStyle/>
        <a:p>
          <a:endParaRPr lang="ru-RU"/>
        </a:p>
      </dgm:t>
    </dgm:pt>
    <dgm:pt modelId="{954C5D64-F1CD-4F32-BCDC-A3F7F5E29450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600"/>
            </a:spcAft>
            <a:buFont typeface="Arial" panose="020B0604020202020204" pitchFamily="34" charset="0"/>
            <a:buNone/>
          </a:pPr>
          <a:r>
            <a:rPr lang="ru-RU" sz="2800" dirty="0"/>
            <a:t>3. Уплата вступительного и членского взносов.</a:t>
          </a:r>
          <a:endParaRPr lang="ru-RU" sz="2400" dirty="0"/>
        </a:p>
      </dgm:t>
    </dgm:pt>
    <dgm:pt modelId="{AFF08876-148D-4AE1-99DC-4BE9C9778BCC}" type="parTrans" cxnId="{7ABEAE77-4BDB-496E-8082-714ACCF91F22}">
      <dgm:prSet/>
      <dgm:spPr/>
      <dgm:t>
        <a:bodyPr/>
        <a:lstStyle/>
        <a:p>
          <a:endParaRPr lang="ru-RU"/>
        </a:p>
      </dgm:t>
    </dgm:pt>
    <dgm:pt modelId="{3CF6B2E6-D523-4353-A3E9-152BB015E23D}" type="sibTrans" cxnId="{7ABEAE77-4BDB-496E-8082-714ACCF91F22}">
      <dgm:prSet/>
      <dgm:spPr/>
      <dgm:t>
        <a:bodyPr/>
        <a:lstStyle/>
        <a:p>
          <a:endParaRPr lang="ru-RU"/>
        </a:p>
      </dgm:t>
    </dgm:pt>
    <dgm:pt modelId="{BA438ADE-75A3-475A-BD1E-7C28483537DC}">
      <dgm:prSet phldrT="[Текст]" phldr="1"/>
      <dgm:spPr/>
      <dgm:t>
        <a:bodyPr/>
        <a:lstStyle/>
        <a:p>
          <a:endParaRPr lang="ru-RU" dirty="0"/>
        </a:p>
      </dgm:t>
    </dgm:pt>
    <dgm:pt modelId="{D642C8AB-8DC5-424F-9D53-D46F2508B9B5}" type="sibTrans" cxnId="{3B98C93F-14B6-4964-B7B2-D4979FCF2990}">
      <dgm:prSet/>
      <dgm:spPr/>
      <dgm:t>
        <a:bodyPr/>
        <a:lstStyle/>
        <a:p>
          <a:endParaRPr lang="ru-RU"/>
        </a:p>
      </dgm:t>
    </dgm:pt>
    <dgm:pt modelId="{0A31D4E5-3D5D-445B-B179-EC434E9ADFC1}" type="parTrans" cxnId="{3B98C93F-14B6-4964-B7B2-D4979FCF2990}">
      <dgm:prSet/>
      <dgm:spPr/>
      <dgm:t>
        <a:bodyPr/>
        <a:lstStyle/>
        <a:p>
          <a:endParaRPr lang="ru-RU"/>
        </a:p>
      </dgm:t>
    </dgm:pt>
    <dgm:pt modelId="{B41BD8D0-ED9F-414E-9B14-FC855E8269AA}">
      <dgm:prSet phldrT="[Текст]" custT="1"/>
      <dgm:spPr/>
      <dgm:t>
        <a:bodyPr/>
        <a:lstStyle/>
        <a:p>
          <a:r>
            <a:rPr lang="ru-RU" sz="2400" i="1" dirty="0"/>
            <a:t>(в течении </a:t>
          </a:r>
        </a:p>
      </dgm:t>
    </dgm:pt>
    <dgm:pt modelId="{82FE12D0-AAF9-4B3A-8839-62945631781B}" type="parTrans" cxnId="{C0450796-14F2-4B7C-9BE6-AC3F6817D742}">
      <dgm:prSet/>
      <dgm:spPr/>
      <dgm:t>
        <a:bodyPr/>
        <a:lstStyle/>
        <a:p>
          <a:endParaRPr lang="ru-RU"/>
        </a:p>
      </dgm:t>
    </dgm:pt>
    <dgm:pt modelId="{D0B57BDD-EBCA-40E1-8510-4EEBF8B1492D}" type="sibTrans" cxnId="{C0450796-14F2-4B7C-9BE6-AC3F6817D742}">
      <dgm:prSet/>
      <dgm:spPr/>
      <dgm:t>
        <a:bodyPr/>
        <a:lstStyle/>
        <a:p>
          <a:endParaRPr lang="ru-RU"/>
        </a:p>
      </dgm:t>
    </dgm:pt>
    <dgm:pt modelId="{BC26CB65-C368-420B-AF67-254E3294D293}">
      <dgm:prSet phldrT="[Текст]" custT="1"/>
      <dgm:spPr/>
      <dgm:t>
        <a:bodyPr/>
        <a:lstStyle/>
        <a:p>
          <a:r>
            <a:rPr lang="ru-RU" sz="2400" i="1" dirty="0"/>
            <a:t>3 месяцев ); </a:t>
          </a:r>
        </a:p>
      </dgm:t>
    </dgm:pt>
    <dgm:pt modelId="{CD4DD69F-E1D9-4B8D-A6A2-087817081812}" type="parTrans" cxnId="{F4BE133F-76E7-4812-BC33-B2FE107A3ED7}">
      <dgm:prSet/>
      <dgm:spPr/>
      <dgm:t>
        <a:bodyPr/>
        <a:lstStyle/>
        <a:p>
          <a:endParaRPr lang="ru-RU"/>
        </a:p>
      </dgm:t>
    </dgm:pt>
    <dgm:pt modelId="{FF3B2B09-221E-4195-9828-BE320734DDB8}" type="sibTrans" cxnId="{F4BE133F-76E7-4812-BC33-B2FE107A3ED7}">
      <dgm:prSet/>
      <dgm:spPr/>
      <dgm:t>
        <a:bodyPr/>
        <a:lstStyle/>
        <a:p>
          <a:endParaRPr lang="ru-RU"/>
        </a:p>
      </dgm:t>
    </dgm:pt>
    <dgm:pt modelId="{1C894285-F399-4F28-B11D-E12AF7517C2B}">
      <dgm:prSet phldrT="[Текст]" custT="1"/>
      <dgm:spPr/>
      <dgm:t>
        <a:bodyPr/>
        <a:lstStyle/>
        <a:p>
          <a:r>
            <a:rPr lang="ru-RU" sz="2400" dirty="0"/>
            <a:t>-принятие решения (Протокол Совета ПО); </a:t>
          </a:r>
        </a:p>
      </dgm:t>
    </dgm:pt>
    <dgm:pt modelId="{D98B7401-3540-449D-86AC-6E76517E830B}" type="parTrans" cxnId="{B73E7E2C-9750-4426-8DC5-55776A2C7CFA}">
      <dgm:prSet/>
      <dgm:spPr/>
      <dgm:t>
        <a:bodyPr/>
        <a:lstStyle/>
        <a:p>
          <a:endParaRPr lang="ru-RU"/>
        </a:p>
      </dgm:t>
    </dgm:pt>
    <dgm:pt modelId="{7470EEB6-2422-4CB0-A821-B330B39BF96B}" type="sibTrans" cxnId="{B73E7E2C-9750-4426-8DC5-55776A2C7CFA}">
      <dgm:prSet/>
      <dgm:spPr/>
      <dgm:t>
        <a:bodyPr/>
        <a:lstStyle/>
        <a:p>
          <a:endParaRPr lang="ru-RU"/>
        </a:p>
      </dgm:t>
    </dgm:pt>
    <dgm:pt modelId="{6B913D98-C70E-40B1-9BA3-B5B416162E95}">
      <dgm:prSet phldrT="[Текст]" custT="1"/>
      <dgm:spPr/>
      <dgm:t>
        <a:bodyPr/>
        <a:lstStyle/>
        <a:p>
          <a:r>
            <a:rPr lang="ru-RU" sz="2400" dirty="0"/>
            <a:t>-регистрация в журнале (рекомендация</a:t>
          </a:r>
          <a:r>
            <a:rPr lang="ru-RU" sz="3600" dirty="0"/>
            <a:t>).</a:t>
          </a:r>
        </a:p>
      </dgm:t>
    </dgm:pt>
    <dgm:pt modelId="{2BB22BB1-280F-420A-BBAA-8F2A123A6B2D}" type="parTrans" cxnId="{BB8A3EE5-3714-4DC5-A5AB-083E1217010E}">
      <dgm:prSet/>
      <dgm:spPr/>
      <dgm:t>
        <a:bodyPr/>
        <a:lstStyle/>
        <a:p>
          <a:endParaRPr lang="ru-RU"/>
        </a:p>
      </dgm:t>
    </dgm:pt>
    <dgm:pt modelId="{2339FFBF-2037-4394-BF63-D94E6D77028C}" type="sibTrans" cxnId="{BB8A3EE5-3714-4DC5-A5AB-083E1217010E}">
      <dgm:prSet/>
      <dgm:spPr/>
      <dgm:t>
        <a:bodyPr/>
        <a:lstStyle/>
        <a:p>
          <a:endParaRPr lang="ru-RU"/>
        </a:p>
      </dgm:t>
    </dgm:pt>
    <dgm:pt modelId="{8FE4F2C7-EA61-4BF2-B5B0-03F03A9F1227}">
      <dgm:prSet phldrT="[Текст]" custT="1"/>
      <dgm:spPr/>
      <dgm:t>
        <a:bodyPr/>
        <a:lstStyle/>
        <a:p>
          <a:r>
            <a:rPr lang="ru-RU" sz="2400" dirty="0"/>
            <a:t>.</a:t>
          </a:r>
        </a:p>
      </dgm:t>
    </dgm:pt>
    <dgm:pt modelId="{9F81EDDE-061B-4D5E-AEB7-6EC310010931}" type="parTrans" cxnId="{F5E3C430-21C0-4421-9061-2F0889EC6908}">
      <dgm:prSet/>
      <dgm:spPr/>
    </dgm:pt>
    <dgm:pt modelId="{C22A164E-F33F-466A-9315-6CA5624D8CC0}" type="sibTrans" cxnId="{F5E3C430-21C0-4421-9061-2F0889EC6908}">
      <dgm:prSet/>
      <dgm:spPr/>
    </dgm:pt>
    <dgm:pt modelId="{4395DD3D-4370-4003-8ABF-5FD1F532ACD7}" type="pres">
      <dgm:prSet presAssocID="{42A97FDB-1EF5-4E66-8B1A-DD2E0723BA86}" presName="Name0" presStyleCnt="0">
        <dgm:presLayoutVars>
          <dgm:dir/>
          <dgm:animLvl val="lvl"/>
          <dgm:resizeHandles val="exact"/>
        </dgm:presLayoutVars>
      </dgm:prSet>
      <dgm:spPr/>
    </dgm:pt>
    <dgm:pt modelId="{5DDFA21F-607A-45E9-823A-753A4963C128}" type="pres">
      <dgm:prSet presAssocID="{BA438ADE-75A3-475A-BD1E-7C28483537DC}" presName="compositeNode" presStyleCnt="0">
        <dgm:presLayoutVars>
          <dgm:bulletEnabled val="1"/>
        </dgm:presLayoutVars>
      </dgm:prSet>
      <dgm:spPr/>
    </dgm:pt>
    <dgm:pt modelId="{4AD4DE61-5FEC-4C28-A9E3-B021A30CE204}" type="pres">
      <dgm:prSet presAssocID="{BA438ADE-75A3-475A-BD1E-7C28483537DC}" presName="bgRect" presStyleLbl="node1" presStyleIdx="0" presStyleCnt="3" custScaleX="105714" custLinFactNeighborX="-5150" custLinFactNeighborY="1389"/>
      <dgm:spPr/>
    </dgm:pt>
    <dgm:pt modelId="{82DF02C8-1D3A-4507-8356-D2E83980A893}" type="pres">
      <dgm:prSet presAssocID="{BA438ADE-75A3-475A-BD1E-7C28483537DC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D79D1643-9CCF-493A-A158-0D7A9F1C0EAD}" type="pres">
      <dgm:prSet presAssocID="{BA438ADE-75A3-475A-BD1E-7C28483537DC}" presName="childNode" presStyleLbl="node1" presStyleIdx="0" presStyleCnt="3">
        <dgm:presLayoutVars>
          <dgm:bulletEnabled val="1"/>
        </dgm:presLayoutVars>
      </dgm:prSet>
      <dgm:spPr/>
    </dgm:pt>
    <dgm:pt modelId="{32549DC1-6BED-486E-ADA0-31E7711135DB}" type="pres">
      <dgm:prSet presAssocID="{D642C8AB-8DC5-424F-9D53-D46F2508B9B5}" presName="hSp" presStyleCnt="0"/>
      <dgm:spPr/>
    </dgm:pt>
    <dgm:pt modelId="{320FAB2C-5498-49E4-A8D4-F4C09DDD55A0}" type="pres">
      <dgm:prSet presAssocID="{D642C8AB-8DC5-424F-9D53-D46F2508B9B5}" presName="vProcSp" presStyleCnt="0"/>
      <dgm:spPr/>
    </dgm:pt>
    <dgm:pt modelId="{6AE8D4F6-7A24-4913-B046-5ED68EEB8584}" type="pres">
      <dgm:prSet presAssocID="{D642C8AB-8DC5-424F-9D53-D46F2508B9B5}" presName="vSp1" presStyleCnt="0"/>
      <dgm:spPr/>
    </dgm:pt>
    <dgm:pt modelId="{DFAA281F-29A5-49C6-8B71-CF96300945E3}" type="pres">
      <dgm:prSet presAssocID="{D642C8AB-8DC5-424F-9D53-D46F2508B9B5}" presName="simulatedConn" presStyleLbl="solidFgAcc1" presStyleIdx="0" presStyleCnt="2"/>
      <dgm:spPr/>
    </dgm:pt>
    <dgm:pt modelId="{BB94F912-665E-4510-8914-FFED67921B2A}" type="pres">
      <dgm:prSet presAssocID="{D642C8AB-8DC5-424F-9D53-D46F2508B9B5}" presName="vSp2" presStyleCnt="0"/>
      <dgm:spPr/>
    </dgm:pt>
    <dgm:pt modelId="{064B531D-8F33-42A2-9E1B-D38F7E4C1094}" type="pres">
      <dgm:prSet presAssocID="{D642C8AB-8DC5-424F-9D53-D46F2508B9B5}" presName="sibTrans" presStyleCnt="0"/>
      <dgm:spPr/>
    </dgm:pt>
    <dgm:pt modelId="{74F6684D-416B-4C4D-BD06-2DD0825DA954}" type="pres">
      <dgm:prSet presAssocID="{D5533958-9138-46EB-AFF7-D7F8144685BB}" presName="compositeNode" presStyleCnt="0">
        <dgm:presLayoutVars>
          <dgm:bulletEnabled val="1"/>
        </dgm:presLayoutVars>
      </dgm:prSet>
      <dgm:spPr/>
    </dgm:pt>
    <dgm:pt modelId="{C52268DF-B93F-467B-822A-34269611AB72}" type="pres">
      <dgm:prSet presAssocID="{D5533958-9138-46EB-AFF7-D7F8144685BB}" presName="bgRect" presStyleLbl="node1" presStyleIdx="1" presStyleCnt="3" custScaleX="108023" custScaleY="114299"/>
      <dgm:spPr/>
    </dgm:pt>
    <dgm:pt modelId="{36FBB34C-4EBE-4DD6-A969-B3DDED1F7780}" type="pres">
      <dgm:prSet presAssocID="{D5533958-9138-46EB-AFF7-D7F8144685BB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CE980D1F-3640-41F9-B112-0F737E354FC9}" type="pres">
      <dgm:prSet presAssocID="{D5533958-9138-46EB-AFF7-D7F8144685BB}" presName="childNode" presStyleLbl="node1" presStyleIdx="1" presStyleCnt="3">
        <dgm:presLayoutVars>
          <dgm:bulletEnabled val="1"/>
        </dgm:presLayoutVars>
      </dgm:prSet>
      <dgm:spPr/>
    </dgm:pt>
    <dgm:pt modelId="{6A676EDB-CAEE-4557-8F61-19999699939B}" type="pres">
      <dgm:prSet presAssocID="{F0761904-8B5B-4EB7-8F53-E8907AC05D48}" presName="hSp" presStyleCnt="0"/>
      <dgm:spPr/>
    </dgm:pt>
    <dgm:pt modelId="{17AF080F-2815-42E2-9290-8A9E2CBEE896}" type="pres">
      <dgm:prSet presAssocID="{F0761904-8B5B-4EB7-8F53-E8907AC05D48}" presName="vProcSp" presStyleCnt="0"/>
      <dgm:spPr/>
    </dgm:pt>
    <dgm:pt modelId="{690F27DE-0152-46AE-8ADC-12773E7CF705}" type="pres">
      <dgm:prSet presAssocID="{F0761904-8B5B-4EB7-8F53-E8907AC05D48}" presName="vSp1" presStyleCnt="0"/>
      <dgm:spPr/>
    </dgm:pt>
    <dgm:pt modelId="{B07F41C4-1BE5-4D18-BEA2-702189C068E7}" type="pres">
      <dgm:prSet presAssocID="{F0761904-8B5B-4EB7-8F53-E8907AC05D48}" presName="simulatedConn" presStyleLbl="solidFgAcc1" presStyleIdx="1" presStyleCnt="2"/>
      <dgm:spPr/>
    </dgm:pt>
    <dgm:pt modelId="{9C9D4AAA-D191-49C3-AA68-70675A198B99}" type="pres">
      <dgm:prSet presAssocID="{F0761904-8B5B-4EB7-8F53-E8907AC05D48}" presName="vSp2" presStyleCnt="0"/>
      <dgm:spPr/>
    </dgm:pt>
    <dgm:pt modelId="{B718AFAD-628E-45DF-95B4-CEC3A9238DDF}" type="pres">
      <dgm:prSet presAssocID="{F0761904-8B5B-4EB7-8F53-E8907AC05D48}" presName="sibTrans" presStyleCnt="0"/>
      <dgm:spPr/>
    </dgm:pt>
    <dgm:pt modelId="{9D335077-E422-478A-823E-09A04830446E}" type="pres">
      <dgm:prSet presAssocID="{88DC33D4-86CE-4A13-A53B-1CEE38E801D1}" presName="compositeNode" presStyleCnt="0">
        <dgm:presLayoutVars>
          <dgm:bulletEnabled val="1"/>
        </dgm:presLayoutVars>
      </dgm:prSet>
      <dgm:spPr/>
    </dgm:pt>
    <dgm:pt modelId="{13B0F34F-783C-48AE-8DF2-61DEC4865243}" type="pres">
      <dgm:prSet presAssocID="{88DC33D4-86CE-4A13-A53B-1CEE38E801D1}" presName="bgRect" presStyleLbl="node1" presStyleIdx="2" presStyleCnt="3" custScaleX="129926" custScaleY="122292"/>
      <dgm:spPr/>
    </dgm:pt>
    <dgm:pt modelId="{4EDFCEBF-B656-434D-9994-973E79769C38}" type="pres">
      <dgm:prSet presAssocID="{88DC33D4-86CE-4A13-A53B-1CEE38E801D1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A89B14F4-EABF-4269-B288-8A9A2E055FDD}" type="pres">
      <dgm:prSet presAssocID="{88DC33D4-86CE-4A13-A53B-1CEE38E801D1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ACE5E10B-0ACB-427E-B7BE-891C23863C92}" srcId="{42A97FDB-1EF5-4E66-8B1A-DD2E0723BA86}" destId="{D5533958-9138-46EB-AFF7-D7F8144685BB}" srcOrd="1" destOrd="0" parTransId="{57DA1622-E00B-48B3-BBAD-134E43E2AC0C}" sibTransId="{F0761904-8B5B-4EB7-8F53-E8907AC05D48}"/>
    <dgm:cxn modelId="{7269BB11-9158-46F9-A983-C4E2F173CFDB}" type="presOf" srcId="{BA438ADE-75A3-475A-BD1E-7C28483537DC}" destId="{4AD4DE61-5FEC-4C28-A9E3-B021A30CE204}" srcOrd="0" destOrd="0" presId="urn:microsoft.com/office/officeart/2005/8/layout/hProcess7"/>
    <dgm:cxn modelId="{B73E7E2C-9750-4426-8DC5-55776A2C7CFA}" srcId="{D5533958-9138-46EB-AFF7-D7F8144685BB}" destId="{1C894285-F399-4F28-B11D-E12AF7517C2B}" srcOrd="3" destOrd="0" parTransId="{D98B7401-3540-449D-86AC-6E76517E830B}" sibTransId="{7470EEB6-2422-4CB0-A821-B330B39BF96B}"/>
    <dgm:cxn modelId="{F5E3C430-21C0-4421-9061-2F0889EC6908}" srcId="{D5533958-9138-46EB-AFF7-D7F8144685BB}" destId="{8FE4F2C7-EA61-4BF2-B5B0-03F03A9F1227}" srcOrd="5" destOrd="0" parTransId="{9F81EDDE-061B-4D5E-AEB7-6EC310010931}" sibTransId="{C22A164E-F33F-466A-9315-6CA5624D8CC0}"/>
    <dgm:cxn modelId="{F4BE133F-76E7-4812-BC33-B2FE107A3ED7}" srcId="{D5533958-9138-46EB-AFF7-D7F8144685BB}" destId="{BC26CB65-C368-420B-AF67-254E3294D293}" srcOrd="2" destOrd="0" parTransId="{CD4DD69F-E1D9-4B8D-A6A2-087817081812}" sibTransId="{FF3B2B09-221E-4195-9828-BE320734DDB8}"/>
    <dgm:cxn modelId="{3B98C93F-14B6-4964-B7B2-D4979FCF2990}" srcId="{42A97FDB-1EF5-4E66-8B1A-DD2E0723BA86}" destId="{BA438ADE-75A3-475A-BD1E-7C28483537DC}" srcOrd="0" destOrd="0" parTransId="{0A31D4E5-3D5D-445B-B179-EC434E9ADFC1}" sibTransId="{D642C8AB-8DC5-424F-9D53-D46F2508B9B5}"/>
    <dgm:cxn modelId="{C052EE63-E362-43A9-98C1-DE30E90E210B}" srcId="{D5533958-9138-46EB-AFF7-D7F8144685BB}" destId="{22C7639E-951C-483F-BCB9-7D4FC8A7FBC8}" srcOrd="0" destOrd="0" parTransId="{035C430F-6A06-4E85-A090-58DAE1B2BFC4}" sibTransId="{B1515A16-2C21-4661-942D-3E94337FAAF5}"/>
    <dgm:cxn modelId="{32492F50-7651-4418-A7D9-F8C6BAB50D9D}" type="presOf" srcId="{BC26CB65-C368-420B-AF67-254E3294D293}" destId="{CE980D1F-3640-41F9-B112-0F737E354FC9}" srcOrd="0" destOrd="2" presId="urn:microsoft.com/office/officeart/2005/8/layout/hProcess7"/>
    <dgm:cxn modelId="{7ABEAE77-4BDB-496E-8082-714ACCF91F22}" srcId="{88DC33D4-86CE-4A13-A53B-1CEE38E801D1}" destId="{954C5D64-F1CD-4F32-BCDC-A3F7F5E29450}" srcOrd="0" destOrd="0" parTransId="{AFF08876-148D-4AE1-99DC-4BE9C9778BCC}" sibTransId="{3CF6B2E6-D523-4353-A3E9-152BB015E23D}"/>
    <dgm:cxn modelId="{A5D7C559-0BD3-4696-9B37-92AF7FD08D81}" type="presOf" srcId="{88DC33D4-86CE-4A13-A53B-1CEE38E801D1}" destId="{13B0F34F-783C-48AE-8DF2-61DEC4865243}" srcOrd="0" destOrd="0" presId="urn:microsoft.com/office/officeart/2005/8/layout/hProcess7"/>
    <dgm:cxn modelId="{9318555A-C063-4A19-B62C-0F66C3224E7E}" type="presOf" srcId="{88DC33D4-86CE-4A13-A53B-1CEE38E801D1}" destId="{4EDFCEBF-B656-434D-9994-973E79769C38}" srcOrd="1" destOrd="0" presId="urn:microsoft.com/office/officeart/2005/8/layout/hProcess7"/>
    <dgm:cxn modelId="{11A6C15A-2943-4F33-9E4D-B5315A12EE32}" srcId="{42A97FDB-1EF5-4E66-8B1A-DD2E0723BA86}" destId="{88DC33D4-86CE-4A13-A53B-1CEE38E801D1}" srcOrd="2" destOrd="0" parTransId="{D3C5F977-E543-4178-A8A8-9E9BD70B3CCD}" sibTransId="{0E4855C9-6272-42CF-A230-63AFB81EE4CD}"/>
    <dgm:cxn modelId="{362B1C88-8186-4393-8FB9-9216CECF3F77}" type="presOf" srcId="{8FE4F2C7-EA61-4BF2-B5B0-03F03A9F1227}" destId="{CE980D1F-3640-41F9-B112-0F737E354FC9}" srcOrd="0" destOrd="5" presId="urn:microsoft.com/office/officeart/2005/8/layout/hProcess7"/>
    <dgm:cxn modelId="{68AA6395-2244-47EA-A861-42C403328F53}" type="presOf" srcId="{D5533958-9138-46EB-AFF7-D7F8144685BB}" destId="{36FBB34C-4EBE-4DD6-A969-B3DDED1F7780}" srcOrd="1" destOrd="0" presId="urn:microsoft.com/office/officeart/2005/8/layout/hProcess7"/>
    <dgm:cxn modelId="{C0450796-14F2-4B7C-9BE6-AC3F6817D742}" srcId="{D5533958-9138-46EB-AFF7-D7F8144685BB}" destId="{B41BD8D0-ED9F-414E-9B14-FC855E8269AA}" srcOrd="1" destOrd="0" parTransId="{82FE12D0-AAF9-4B3A-8839-62945631781B}" sibTransId="{D0B57BDD-EBCA-40E1-8510-4EEBF8B1492D}"/>
    <dgm:cxn modelId="{1C9C3B97-B4F8-41DF-B639-5FF001FE12C3}" srcId="{BA438ADE-75A3-475A-BD1E-7C28483537DC}" destId="{6637D3D8-8439-4100-A412-77AACED7909F}" srcOrd="0" destOrd="0" parTransId="{7B65F8E4-9BCC-4C75-A9EB-3402582FC28B}" sibTransId="{6A164C37-62CC-4B42-A0C3-B08CF37EA309}"/>
    <dgm:cxn modelId="{6F1A9397-4431-4803-B6FC-FA932CA21351}" type="presOf" srcId="{22C7639E-951C-483F-BCB9-7D4FC8A7FBC8}" destId="{CE980D1F-3640-41F9-B112-0F737E354FC9}" srcOrd="0" destOrd="0" presId="urn:microsoft.com/office/officeart/2005/8/layout/hProcess7"/>
    <dgm:cxn modelId="{D59532B3-43E0-4884-BD3F-77055F0FA772}" type="presOf" srcId="{B41BD8D0-ED9F-414E-9B14-FC855E8269AA}" destId="{CE980D1F-3640-41F9-B112-0F737E354FC9}" srcOrd="0" destOrd="1" presId="urn:microsoft.com/office/officeart/2005/8/layout/hProcess7"/>
    <dgm:cxn modelId="{2D754FBD-295C-4C1C-934E-E0383BEAC753}" type="presOf" srcId="{1C894285-F399-4F28-B11D-E12AF7517C2B}" destId="{CE980D1F-3640-41F9-B112-0F737E354FC9}" srcOrd="0" destOrd="3" presId="urn:microsoft.com/office/officeart/2005/8/layout/hProcess7"/>
    <dgm:cxn modelId="{125C53BE-9CAA-46A7-83A0-1C35AAFB0FD2}" type="presOf" srcId="{6B913D98-C70E-40B1-9BA3-B5B416162E95}" destId="{CE980D1F-3640-41F9-B112-0F737E354FC9}" srcOrd="0" destOrd="4" presId="urn:microsoft.com/office/officeart/2005/8/layout/hProcess7"/>
    <dgm:cxn modelId="{CA0CB8CA-04EE-49A8-8E3F-1C9CF3AAD5B3}" type="presOf" srcId="{6637D3D8-8439-4100-A412-77AACED7909F}" destId="{D79D1643-9CCF-493A-A158-0D7A9F1C0EAD}" srcOrd="0" destOrd="0" presId="urn:microsoft.com/office/officeart/2005/8/layout/hProcess7"/>
    <dgm:cxn modelId="{68583FE1-7D24-4246-984F-3982A8ACC842}" type="presOf" srcId="{954C5D64-F1CD-4F32-BCDC-A3F7F5E29450}" destId="{A89B14F4-EABF-4269-B288-8A9A2E055FDD}" srcOrd="0" destOrd="0" presId="urn:microsoft.com/office/officeart/2005/8/layout/hProcess7"/>
    <dgm:cxn modelId="{BB8A3EE5-3714-4DC5-A5AB-083E1217010E}" srcId="{D5533958-9138-46EB-AFF7-D7F8144685BB}" destId="{6B913D98-C70E-40B1-9BA3-B5B416162E95}" srcOrd="4" destOrd="0" parTransId="{2BB22BB1-280F-420A-BBAA-8F2A123A6B2D}" sibTransId="{2339FFBF-2037-4394-BF63-D94E6D77028C}"/>
    <dgm:cxn modelId="{F4C866F2-C8D3-4BCB-9D36-2B0EDEBCD533}" type="presOf" srcId="{D5533958-9138-46EB-AFF7-D7F8144685BB}" destId="{C52268DF-B93F-467B-822A-34269611AB72}" srcOrd="0" destOrd="0" presId="urn:microsoft.com/office/officeart/2005/8/layout/hProcess7"/>
    <dgm:cxn modelId="{AD7C75F4-11A5-4D40-8E62-18FF78E87946}" type="presOf" srcId="{42A97FDB-1EF5-4E66-8B1A-DD2E0723BA86}" destId="{4395DD3D-4370-4003-8ABF-5FD1F532ACD7}" srcOrd="0" destOrd="0" presId="urn:microsoft.com/office/officeart/2005/8/layout/hProcess7"/>
    <dgm:cxn modelId="{6D3BC0FA-84C5-4BA6-ABC7-7B7A6E00B163}" type="presOf" srcId="{BA438ADE-75A3-475A-BD1E-7C28483537DC}" destId="{82DF02C8-1D3A-4507-8356-D2E83980A893}" srcOrd="1" destOrd="0" presId="urn:microsoft.com/office/officeart/2005/8/layout/hProcess7"/>
    <dgm:cxn modelId="{087F10CC-56A9-4A9C-BDFE-0BC76349DDD5}" type="presParOf" srcId="{4395DD3D-4370-4003-8ABF-5FD1F532ACD7}" destId="{5DDFA21F-607A-45E9-823A-753A4963C128}" srcOrd="0" destOrd="0" presId="urn:microsoft.com/office/officeart/2005/8/layout/hProcess7"/>
    <dgm:cxn modelId="{8988419D-00BC-4152-9F92-17C75C9B3886}" type="presParOf" srcId="{5DDFA21F-607A-45E9-823A-753A4963C128}" destId="{4AD4DE61-5FEC-4C28-A9E3-B021A30CE204}" srcOrd="0" destOrd="0" presId="urn:microsoft.com/office/officeart/2005/8/layout/hProcess7"/>
    <dgm:cxn modelId="{BB3797D2-767C-43D5-8FE7-11478DBAAA1C}" type="presParOf" srcId="{5DDFA21F-607A-45E9-823A-753A4963C128}" destId="{82DF02C8-1D3A-4507-8356-D2E83980A893}" srcOrd="1" destOrd="0" presId="urn:microsoft.com/office/officeart/2005/8/layout/hProcess7"/>
    <dgm:cxn modelId="{7546339D-B7BC-4043-AF25-B7A4C289D107}" type="presParOf" srcId="{5DDFA21F-607A-45E9-823A-753A4963C128}" destId="{D79D1643-9CCF-493A-A158-0D7A9F1C0EAD}" srcOrd="2" destOrd="0" presId="urn:microsoft.com/office/officeart/2005/8/layout/hProcess7"/>
    <dgm:cxn modelId="{F39733F9-0590-4F7D-8E42-8B0D211E0303}" type="presParOf" srcId="{4395DD3D-4370-4003-8ABF-5FD1F532ACD7}" destId="{32549DC1-6BED-486E-ADA0-31E7711135DB}" srcOrd="1" destOrd="0" presId="urn:microsoft.com/office/officeart/2005/8/layout/hProcess7"/>
    <dgm:cxn modelId="{0D6EA585-7F0E-4F77-92D6-1A8D36D96967}" type="presParOf" srcId="{4395DD3D-4370-4003-8ABF-5FD1F532ACD7}" destId="{320FAB2C-5498-49E4-A8D4-F4C09DDD55A0}" srcOrd="2" destOrd="0" presId="urn:microsoft.com/office/officeart/2005/8/layout/hProcess7"/>
    <dgm:cxn modelId="{02572DFF-0E76-4BE0-B343-74E0F25EBD31}" type="presParOf" srcId="{320FAB2C-5498-49E4-A8D4-F4C09DDD55A0}" destId="{6AE8D4F6-7A24-4913-B046-5ED68EEB8584}" srcOrd="0" destOrd="0" presId="urn:microsoft.com/office/officeart/2005/8/layout/hProcess7"/>
    <dgm:cxn modelId="{FCDCC542-9710-4F92-895D-0CE988774F15}" type="presParOf" srcId="{320FAB2C-5498-49E4-A8D4-F4C09DDD55A0}" destId="{DFAA281F-29A5-49C6-8B71-CF96300945E3}" srcOrd="1" destOrd="0" presId="urn:microsoft.com/office/officeart/2005/8/layout/hProcess7"/>
    <dgm:cxn modelId="{878CBBA9-F534-4907-ACCA-14222FB84304}" type="presParOf" srcId="{320FAB2C-5498-49E4-A8D4-F4C09DDD55A0}" destId="{BB94F912-665E-4510-8914-FFED67921B2A}" srcOrd="2" destOrd="0" presId="urn:microsoft.com/office/officeart/2005/8/layout/hProcess7"/>
    <dgm:cxn modelId="{7BBBC042-5BA6-4FE8-8577-A00A3422E52C}" type="presParOf" srcId="{4395DD3D-4370-4003-8ABF-5FD1F532ACD7}" destId="{064B531D-8F33-42A2-9E1B-D38F7E4C1094}" srcOrd="3" destOrd="0" presId="urn:microsoft.com/office/officeart/2005/8/layout/hProcess7"/>
    <dgm:cxn modelId="{246CEDA5-EA16-4331-9770-649D1784C1E3}" type="presParOf" srcId="{4395DD3D-4370-4003-8ABF-5FD1F532ACD7}" destId="{74F6684D-416B-4C4D-BD06-2DD0825DA954}" srcOrd="4" destOrd="0" presId="urn:microsoft.com/office/officeart/2005/8/layout/hProcess7"/>
    <dgm:cxn modelId="{F75F05D3-961F-4276-8DF6-0017FD6F4539}" type="presParOf" srcId="{74F6684D-416B-4C4D-BD06-2DD0825DA954}" destId="{C52268DF-B93F-467B-822A-34269611AB72}" srcOrd="0" destOrd="0" presId="urn:microsoft.com/office/officeart/2005/8/layout/hProcess7"/>
    <dgm:cxn modelId="{3CE78D50-D752-4450-8E05-2BF4D96D22D0}" type="presParOf" srcId="{74F6684D-416B-4C4D-BD06-2DD0825DA954}" destId="{36FBB34C-4EBE-4DD6-A969-B3DDED1F7780}" srcOrd="1" destOrd="0" presId="urn:microsoft.com/office/officeart/2005/8/layout/hProcess7"/>
    <dgm:cxn modelId="{EBD0B7AE-A613-4B30-87E7-0F80BE97A483}" type="presParOf" srcId="{74F6684D-416B-4C4D-BD06-2DD0825DA954}" destId="{CE980D1F-3640-41F9-B112-0F737E354FC9}" srcOrd="2" destOrd="0" presId="urn:microsoft.com/office/officeart/2005/8/layout/hProcess7"/>
    <dgm:cxn modelId="{4ADCA1F6-E5C7-4D7D-9247-661AC80ECE86}" type="presParOf" srcId="{4395DD3D-4370-4003-8ABF-5FD1F532ACD7}" destId="{6A676EDB-CAEE-4557-8F61-19999699939B}" srcOrd="5" destOrd="0" presId="urn:microsoft.com/office/officeart/2005/8/layout/hProcess7"/>
    <dgm:cxn modelId="{FE762AF6-C6ED-45AA-A2E7-9EFCFFC92008}" type="presParOf" srcId="{4395DD3D-4370-4003-8ABF-5FD1F532ACD7}" destId="{17AF080F-2815-42E2-9290-8A9E2CBEE896}" srcOrd="6" destOrd="0" presId="urn:microsoft.com/office/officeart/2005/8/layout/hProcess7"/>
    <dgm:cxn modelId="{34D98DB9-658D-42A6-9872-4F633BF38784}" type="presParOf" srcId="{17AF080F-2815-42E2-9290-8A9E2CBEE896}" destId="{690F27DE-0152-46AE-8ADC-12773E7CF705}" srcOrd="0" destOrd="0" presId="urn:microsoft.com/office/officeart/2005/8/layout/hProcess7"/>
    <dgm:cxn modelId="{E66A2FA7-7B19-49E4-951C-5265EE537537}" type="presParOf" srcId="{17AF080F-2815-42E2-9290-8A9E2CBEE896}" destId="{B07F41C4-1BE5-4D18-BEA2-702189C068E7}" srcOrd="1" destOrd="0" presId="urn:microsoft.com/office/officeart/2005/8/layout/hProcess7"/>
    <dgm:cxn modelId="{8022ED5F-4745-446C-947A-94E7351B39E5}" type="presParOf" srcId="{17AF080F-2815-42E2-9290-8A9E2CBEE896}" destId="{9C9D4AAA-D191-49C3-AA68-70675A198B99}" srcOrd="2" destOrd="0" presId="urn:microsoft.com/office/officeart/2005/8/layout/hProcess7"/>
    <dgm:cxn modelId="{ABF3F254-1E0E-4529-AB87-8F246F7BA351}" type="presParOf" srcId="{4395DD3D-4370-4003-8ABF-5FD1F532ACD7}" destId="{B718AFAD-628E-45DF-95B4-CEC3A9238DDF}" srcOrd="7" destOrd="0" presId="urn:microsoft.com/office/officeart/2005/8/layout/hProcess7"/>
    <dgm:cxn modelId="{43441271-3F2D-4B9C-8E93-324E758C124D}" type="presParOf" srcId="{4395DD3D-4370-4003-8ABF-5FD1F532ACD7}" destId="{9D335077-E422-478A-823E-09A04830446E}" srcOrd="8" destOrd="0" presId="urn:microsoft.com/office/officeart/2005/8/layout/hProcess7"/>
    <dgm:cxn modelId="{4047302B-59AB-4E68-9239-260679C33D30}" type="presParOf" srcId="{9D335077-E422-478A-823E-09A04830446E}" destId="{13B0F34F-783C-48AE-8DF2-61DEC4865243}" srcOrd="0" destOrd="0" presId="urn:microsoft.com/office/officeart/2005/8/layout/hProcess7"/>
    <dgm:cxn modelId="{63F88F13-3112-4451-A13C-50332CDA00D4}" type="presParOf" srcId="{9D335077-E422-478A-823E-09A04830446E}" destId="{4EDFCEBF-B656-434D-9994-973E79769C38}" srcOrd="1" destOrd="0" presId="urn:microsoft.com/office/officeart/2005/8/layout/hProcess7"/>
    <dgm:cxn modelId="{321B3F99-7A4B-4778-AAC2-4CEC3F2F850F}" type="presParOf" srcId="{9D335077-E422-478A-823E-09A04830446E}" destId="{A89B14F4-EABF-4269-B288-8A9A2E055FD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4DE61-5FEC-4C28-A9E3-B021A30CE204}">
      <dsp:nvSpPr>
        <dsp:cNvPr id="0" name=""/>
        <dsp:cNvSpPr/>
      </dsp:nvSpPr>
      <dsp:spPr>
        <a:xfrm>
          <a:off x="0" y="591376"/>
          <a:ext cx="3526939" cy="400356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4018" rIns="186690" bIns="0" numCol="1" spcCol="1270" anchor="t" anchorCtr="0">
          <a:noAutofit/>
        </a:bodyPr>
        <a:lstStyle/>
        <a:p>
          <a:pPr marL="0" lvl="0" indent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 dirty="0"/>
        </a:p>
      </dsp:txBody>
      <dsp:txXfrm rot="16200000">
        <a:off x="-1288767" y="1880144"/>
        <a:ext cx="3282922" cy="705387"/>
      </dsp:txXfrm>
    </dsp:sp>
    <dsp:sp modelId="{D79D1643-9CCF-493A-A158-0D7A9F1C0EAD}">
      <dsp:nvSpPr>
        <dsp:cNvPr id="0" name=""/>
        <dsp:cNvSpPr/>
      </dsp:nvSpPr>
      <dsp:spPr>
        <a:xfrm>
          <a:off x="691566" y="591376"/>
          <a:ext cx="2627570" cy="400356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1</a:t>
          </a:r>
          <a:r>
            <a:rPr lang="ru-RU" sz="2400" kern="1200" dirty="0"/>
            <a:t>.Заявление совету ПО ОО «БелАПДИиМИ» о вступлении (выходе).</a:t>
          </a:r>
        </a:p>
      </dsp:txBody>
      <dsp:txXfrm>
        <a:off x="691566" y="591376"/>
        <a:ext cx="2627570" cy="4003563"/>
      </dsp:txXfrm>
    </dsp:sp>
    <dsp:sp modelId="{C52268DF-B93F-467B-822A-34269611AB72}">
      <dsp:nvSpPr>
        <dsp:cNvPr id="0" name=""/>
        <dsp:cNvSpPr/>
      </dsp:nvSpPr>
      <dsp:spPr>
        <a:xfrm>
          <a:off x="3644076" y="535767"/>
          <a:ext cx="3603974" cy="457603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191135" bIns="0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300" kern="1200" dirty="0"/>
        </a:p>
      </dsp:txBody>
      <dsp:txXfrm rot="16200000">
        <a:off x="2128299" y="2051543"/>
        <a:ext cx="3752347" cy="720794"/>
      </dsp:txXfrm>
    </dsp:sp>
    <dsp:sp modelId="{DFAA281F-29A5-49C6-8B71-CF96300945E3}">
      <dsp:nvSpPr>
        <dsp:cNvPr id="0" name=""/>
        <dsp:cNvSpPr/>
      </dsp:nvSpPr>
      <dsp:spPr>
        <a:xfrm rot="5400000">
          <a:off x="3366403" y="3719680"/>
          <a:ext cx="588709" cy="50044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80D1F-3640-41F9-B112-0F737E354FC9}">
      <dsp:nvSpPr>
        <dsp:cNvPr id="0" name=""/>
        <dsp:cNvSpPr/>
      </dsp:nvSpPr>
      <dsp:spPr>
        <a:xfrm>
          <a:off x="4345464" y="535767"/>
          <a:ext cx="2684961" cy="457603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2.- Рассмотрение Советом ПО заявления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/>
            <a:t>(в течении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/>
            <a:t>3 месяцев );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-принятие решения (Протокол Совета ПО);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-регистрация в журнале (рекомендация</a:t>
          </a:r>
          <a:r>
            <a:rPr lang="ru-RU" sz="3600" kern="1200" dirty="0"/>
            <a:t>).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.</a:t>
          </a:r>
        </a:p>
      </dsp:txBody>
      <dsp:txXfrm>
        <a:off x="4345464" y="535767"/>
        <a:ext cx="2684961" cy="4576033"/>
      </dsp:txXfrm>
    </dsp:sp>
    <dsp:sp modelId="{13B0F34F-783C-48AE-8DF2-61DEC4865243}">
      <dsp:nvSpPr>
        <dsp:cNvPr id="0" name=""/>
        <dsp:cNvSpPr/>
      </dsp:nvSpPr>
      <dsp:spPr>
        <a:xfrm>
          <a:off x="7364821" y="535767"/>
          <a:ext cx="4334725" cy="489603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4879" rIns="226695" bIns="0" numCol="1" spcCol="1270" anchor="t" anchorCtr="0">
          <a:noAutofit/>
        </a:bodyPr>
        <a:lstStyle/>
        <a:p>
          <a:pPr marL="0" lvl="0" indent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100" kern="1200" dirty="0"/>
        </a:p>
      </dsp:txBody>
      <dsp:txXfrm rot="16200000">
        <a:off x="5790918" y="2109670"/>
        <a:ext cx="4014751" cy="866945"/>
      </dsp:txXfrm>
    </dsp:sp>
    <dsp:sp modelId="{B07F41C4-1BE5-4D18-BEA2-702189C068E7}">
      <dsp:nvSpPr>
        <dsp:cNvPr id="0" name=""/>
        <dsp:cNvSpPr/>
      </dsp:nvSpPr>
      <dsp:spPr>
        <a:xfrm rot="5400000">
          <a:off x="7087148" y="3719680"/>
          <a:ext cx="588709" cy="50044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B14F4-EABF-4269-B288-8A9A2E055FDD}">
      <dsp:nvSpPr>
        <dsp:cNvPr id="0" name=""/>
        <dsp:cNvSpPr/>
      </dsp:nvSpPr>
      <dsp:spPr>
        <a:xfrm>
          <a:off x="8159381" y="535767"/>
          <a:ext cx="3229370" cy="4896038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ru-RU" sz="2800" kern="1200" dirty="0"/>
            <a:t>3. Уплата вступительного и членского взносов.</a:t>
          </a:r>
          <a:endParaRPr lang="ru-RU" sz="2400" kern="1200" dirty="0"/>
        </a:p>
      </dsp:txBody>
      <dsp:txXfrm>
        <a:off x="8159381" y="535767"/>
        <a:ext cx="3229370" cy="4896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FA5BA-BB3E-4270-A7C7-09B23D0200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Информационный день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0A8769-E804-4B6C-81AA-9BF83E044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ОО «БелАПДИиМИ»</a:t>
            </a:r>
          </a:p>
          <a:p>
            <a:r>
              <a:rPr lang="ru-RU" sz="3600" dirty="0"/>
              <a:t>04.09.2025</a:t>
            </a:r>
          </a:p>
        </p:txBody>
      </p:sp>
    </p:spTree>
    <p:extLst>
      <p:ext uri="{BB962C8B-B14F-4D97-AF65-F5344CB8AC3E}">
        <p14:creationId xmlns:p14="http://schemas.microsoft.com/office/powerpoint/2010/main" val="392863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59CB6-BA08-4736-88FC-4384B4C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Оформление списков.</a:t>
            </a:r>
            <a:br>
              <a:rPr lang="ru-RU" dirty="0"/>
            </a:br>
            <a:r>
              <a:rPr lang="ru-RU" sz="2800" dirty="0"/>
              <a:t>1.8.Образец заявления.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188A13-DC9E-4377-B6CD-1FA520D41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0" b="4442"/>
          <a:stretch/>
        </p:blipFill>
        <p:spPr>
          <a:xfrm>
            <a:off x="2558829" y="1983036"/>
            <a:ext cx="6301433" cy="45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881F5-49F1-4753-90CC-F0444FBA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2.Приобретение и утрата членства.</a:t>
            </a:r>
            <a:br>
              <a:rPr lang="ru-RU" dirty="0"/>
            </a:br>
            <a:r>
              <a:rPr lang="ru-RU" sz="1800" dirty="0"/>
              <a:t>2.1. ЧЛЕНСТВО В ОО «БелАПДИиМИ».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B563A5-F842-4900-B472-520F1F4650A2}"/>
              </a:ext>
            </a:extLst>
          </p:cNvPr>
          <p:cNvSpPr/>
          <p:nvPr/>
        </p:nvSpPr>
        <p:spPr>
          <a:xfrm>
            <a:off x="915251" y="203558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3.1. ОО «БелАПДИиМИ» предусматривает фиксированное членство физических лиц. Членами ОО «БелАПДИиМИ» могут быть: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</a:rPr>
              <a:t>- 	дети-инвалиды и молодые инвалиды (граждане Республики Беларусь, а также иностранные граждане и лица без гражданства, постоянно проживающие на территории Республики Беларусь), в возрасте от 16 лет до 31 года;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</a:rPr>
              <a:t>- 	дети-инвалиды (граждане Республики Беларусь, иностранные граждане и лица без гражданства, постоянно проживающие на территории Республики Беларусь) в возрасте с 14 до 16 лет - с письменного согласия их законных представителей;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</a:rPr>
              <a:t>- 	инвалиды (граждане Республики Беларусь, иностранные граждане и лица без гражданства, постоянно проживающие на территории Республики Беларусь) достигшие 31 летнего возраста – если они вступили в ОО «БелАПДИиМИ» до достижения 31 летнего возраста и изъявили желание продлить членство в объединении; 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</a:rPr>
              <a:t>один из родителей или иной законный представитель несовершеннолетних детей-инвалидов и совершеннолетних недееспособных лиц имеющих инвалидность, являющиеся гражданами Республики Беларусь, иностранными гражданами либо лицами без гражданства, постоянно проживающими на территории Республики Беларусь;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</a:rPr>
              <a:t> иные граждане Республики Беларусь, принимающие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активное участие </a:t>
            </a:r>
            <a:r>
              <a:rPr lang="ru-RU" sz="1600" dirty="0">
                <a:latin typeface="Times New Roman" panose="02020603050405020304" pitchFamily="18" charset="0"/>
              </a:rPr>
              <a:t>в деятельности ОО «БелАПДИиМИ».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0056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89F3C2C-7CCC-434C-B3B3-50C52B14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52475"/>
            <a:ext cx="9613900" cy="1081088"/>
          </a:xfrm>
        </p:spPr>
        <p:txBody>
          <a:bodyPr/>
          <a:lstStyle/>
          <a:p>
            <a:r>
              <a:rPr lang="ru-RU" dirty="0"/>
              <a:t>2.Приобретение и утрата членства.</a:t>
            </a:r>
            <a:br>
              <a:rPr lang="ru-RU" dirty="0"/>
            </a:br>
            <a:r>
              <a:rPr lang="ru-RU" sz="2800" dirty="0"/>
              <a:t>2. 3.Прекращение членства.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1D7AD6-4F5B-4B51-81ED-0C90992D3399}"/>
              </a:ext>
            </a:extLst>
          </p:cNvPr>
          <p:cNvSpPr/>
          <p:nvPr/>
        </p:nvSpPr>
        <p:spPr>
          <a:xfrm>
            <a:off x="681038" y="2069783"/>
            <a:ext cx="83838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3.9. Прекращение членства в ОО «БелАПДИиМИ» происходит в случаях: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добровольного выхода из числа членов ОО «БелАПДИиМИ» на основании письменного заявления (датой выхода считается дата поступления заявления в Совет первичной организации ОО «БелАПДИиМИ» либо в Центральный совет ОО «БелАПДИиМИ»);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полной утраты дееспособности (датой выхода считается дата поступления копии определения суда о признании недееспособным в Совет первичной организации ОО «БелАПДИиМИ» либо в Центральный совет ОО «БелАПДИиМИ»);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смерти члена ОО «БелАПДИиМИ»;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исключения из числа членов ОО «БелАПДИиМИ»;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ликвидации ОО «БелАПДИиМИ».</a:t>
            </a:r>
          </a:p>
        </p:txBody>
      </p:sp>
    </p:spTree>
    <p:extLst>
      <p:ext uri="{BB962C8B-B14F-4D97-AF65-F5344CB8AC3E}">
        <p14:creationId xmlns:p14="http://schemas.microsoft.com/office/powerpoint/2010/main" val="1763215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405AB8A-D526-4233-B982-41B71B549F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812958"/>
              </p:ext>
            </p:extLst>
          </p:nvPr>
        </p:nvGraphicFramePr>
        <p:xfrm>
          <a:off x="231353" y="719666"/>
          <a:ext cx="11699913" cy="5967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68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A9073-5A6C-46F9-90EA-993138D2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2.Приобретение и утрата членства.</a:t>
            </a:r>
            <a:br>
              <a:rPr lang="ru-RU" dirty="0"/>
            </a:br>
            <a:r>
              <a:rPr lang="ru-RU" sz="2400" dirty="0"/>
              <a:t>2.4. Исключение.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A5BE04-06EC-4F51-A421-CC2EA11C49B0}"/>
              </a:ext>
            </a:extLst>
          </p:cNvPr>
          <p:cNvSpPr/>
          <p:nvPr/>
        </p:nvSpPr>
        <p:spPr>
          <a:xfrm>
            <a:off x="680322" y="1994053"/>
            <a:ext cx="99840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3.10. Исключение из числа членов ОО «БелАПДИиМИ» производится: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за действия и поведение, дискредитирующие ОО «БелАПДИиМИ» или организационную структуру ОО «БелАПДИиМИ»;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за действия, дестабилизирующие работу ОО «БелАПДИиМИ» или организационной структуры ОО «БелАПДИиМИ»;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за распространение ложных сведений, порочащих репутацию ОО «БелАПДИиМИ» или её членов;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за унизительные или оскорбительные отношения к выборным органам ОО «БелАПДИиМИ» или к штатным работникам ОО «БелАПДИиМИ»;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за неуплату членских взносов в течение трех месяцев (с 01.01. по 31.03. текущего года включительно) по неуважительной причине (за исключением форс-мажорных случаев, когда подается соответствующее письменное заявление в Совет первичной организации), а для вновь вступивших в ОО «БелАПДИиМИ» – в течение трех месяцев со дня принятия в число членов ОО «БелАПДИиМИ»;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за систематическое уклонение от участия в работе ОО «БелАПДИиМИ» и его соответствующей первичной 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за нарушения требований данного Устава.</a:t>
            </a:r>
          </a:p>
        </p:txBody>
      </p:sp>
    </p:spTree>
    <p:extLst>
      <p:ext uri="{BB962C8B-B14F-4D97-AF65-F5344CB8AC3E}">
        <p14:creationId xmlns:p14="http://schemas.microsoft.com/office/powerpoint/2010/main" val="70451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FFAB17-E3B2-4C46-A10E-5393FDA8ED83}"/>
              </a:ext>
            </a:extLst>
          </p:cNvPr>
          <p:cNvSpPr/>
          <p:nvPr/>
        </p:nvSpPr>
        <p:spPr>
          <a:xfrm>
            <a:off x="793214" y="488494"/>
            <a:ext cx="99151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3.11. Решение об исключении из числа членов ОО «БелАПДИиМИ» выносится Советом первичной организации или Центральным советом ОО «БелАПДИиМИ» после письменного уведомления члена ОО «БелАПДИиМИ»</a:t>
            </a:r>
          </a:p>
          <a:p>
            <a:pPr algn="just"/>
            <a:r>
              <a:rPr lang="ru-RU" dirty="0"/>
              <a:t>12</a:t>
            </a:r>
          </a:p>
          <a:p>
            <a:pPr algn="just"/>
            <a:r>
              <a:rPr lang="ru-RU" dirty="0"/>
              <a:t>о дате и месте рассмотрения вопроса и об имеющихся основаниях для его исключения. Указанная информация должна быть отправлена члену ОО «БелАПДИиМИ» не менее чем за 10 календарных дней до даты рассмотрения вопроса.</a:t>
            </a:r>
          </a:p>
          <a:p>
            <a:pPr algn="just"/>
            <a:r>
              <a:rPr lang="ru-RU" dirty="0"/>
              <a:t>3.12. Решение об исключении из числа членов ОО «БелАПДИиМИ», должно быть доведено до сведения заинтересованного лица в течение 10 календарных дней с даты его принятия. Решение принятое Советом первичной организации может быть обжаловано в Центральный совет ОО «БелАПДИиМИ» в трёхмесячный срок с момента принятия такого решения. Решение Центрального совета является окончательным и обжалованию не подлежит.</a:t>
            </a:r>
          </a:p>
          <a:p>
            <a:pPr algn="just"/>
            <a:r>
              <a:rPr lang="ru-RU" dirty="0"/>
              <a:t>3.13. Лицо, исключенное из состава членов ОО «БелАПДИиМИ», теряет право на повторное вступление в число членов ОО «БелАПДИиМИ».</a:t>
            </a:r>
          </a:p>
          <a:p>
            <a:pPr algn="just"/>
            <a:r>
              <a:rPr lang="ru-RU" dirty="0"/>
              <a:t>3.14. Лицо, прекратившее членство в ОО «БелАПДИиМИ», не имеет права на имущество ОО «БелАПДИиМИ», а также на имущество, находящееся в пользовании соответствующей первичной организации ОО «БелАПДИиМИ».</a:t>
            </a:r>
          </a:p>
          <a:p>
            <a:pPr algn="just"/>
            <a:r>
              <a:rPr lang="ru-RU" dirty="0"/>
              <a:t>3.15. При прекращении членства в ОО «БелАПДИиМИ» вступительные и членские взносы возврату не подлежат.</a:t>
            </a:r>
          </a:p>
        </p:txBody>
      </p:sp>
    </p:spTree>
    <p:extLst>
      <p:ext uri="{BB962C8B-B14F-4D97-AF65-F5344CB8AC3E}">
        <p14:creationId xmlns:p14="http://schemas.microsoft.com/office/powerpoint/2010/main" val="421258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20A7A-3CD1-4328-AD8B-0CF4326F6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 Выборные органы ПО (Советы и РК).</a:t>
            </a:r>
            <a:br>
              <a:rPr lang="ru-RU" dirty="0"/>
            </a:br>
            <a:r>
              <a:rPr lang="ru-RU" sz="2200" dirty="0"/>
              <a:t>3.1. Органы первичных организаций ОО «БелАПДИиМИ».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B3BB04-B76F-419C-8C99-46B7982F66F8}"/>
              </a:ext>
            </a:extLst>
          </p:cNvPr>
          <p:cNvSpPr/>
          <p:nvPr/>
        </p:nvSpPr>
        <p:spPr>
          <a:xfrm>
            <a:off x="811575" y="1961632"/>
            <a:ext cx="96138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5.1. Высшим органом первичной организации ОО «БелАПДИиМИ» является Общее собрание.</a:t>
            </a:r>
          </a:p>
          <a:p>
            <a:r>
              <a:rPr lang="ru-RU" sz="2400" dirty="0"/>
              <a:t>5.2. Руководящим органом первичной организации является Совет.</a:t>
            </a:r>
          </a:p>
          <a:p>
            <a:r>
              <a:rPr lang="ru-RU" sz="2400" dirty="0"/>
              <a:t>5.3. Контрольным органом первичной организации является Ревизионная комиссия (далее - РК) или Ревизор.</a:t>
            </a:r>
          </a:p>
          <a:p>
            <a:r>
              <a:rPr lang="ru-RU" sz="2400" dirty="0"/>
              <a:t>5.4. Общее собрание первичной организации созывается по мере необходимости, но не реже одного раза в год, и правомочно при присутствии на нём не менее половины членов ОО «БелАПДИиМИ», состоящих на учёте в первичной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446857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9FAEE-A16C-4199-9C7C-939447F9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 Выборные органы ПО (Советы и РК).</a:t>
            </a:r>
            <a:br>
              <a:rPr lang="ru-RU" dirty="0"/>
            </a:br>
            <a:r>
              <a:rPr lang="ru-RU" dirty="0"/>
              <a:t>3.2.</a:t>
            </a:r>
            <a:r>
              <a:rPr lang="ru-RU" dirty="0">
                <a:latin typeface="Times New Roman" panose="02020603050405020304" pitchFamily="18" charset="0"/>
              </a:rPr>
              <a:t>Общее собрание первичной организации: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86939B-70F2-4E84-B80E-4D019B79CD7A}"/>
              </a:ext>
            </a:extLst>
          </p:cNvPr>
          <p:cNvSpPr/>
          <p:nvPr/>
        </p:nvSpPr>
        <p:spPr>
          <a:xfrm>
            <a:off x="826265" y="2181340"/>
            <a:ext cx="85931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5.5. </a:t>
            </a:r>
            <a:r>
              <a:rPr lang="ru-RU" dirty="0"/>
              <a:t>Общее собрание первичной организации: </a:t>
            </a:r>
            <a:endParaRPr lang="ru-RU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избирает членов Совета и РК (Ревизора) первичной организации, из числа членов ОО «БелАПДИиМИ» состоящих на учете в этой первичной организации, в количестве, установленном Общим собранием первичной организации. Члены Совета первичной организации не могут занимать руководящие должности в других общественных организациях;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заслушивает отчеты Совета и РК (Ревизора) и дает оценку их деятельности;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определяет размер вступительных и ежегодных членских взносов, но не менее размера, указанного в п.6.4 данного Устава;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избирает делегатов на Съезд ОО «БелАПДИиМИ»;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Общее собрание может принять к своему рассмотрению любой другой вопрос уставной деятельности первичной организации. </a:t>
            </a:r>
          </a:p>
          <a:p>
            <a:r>
              <a:rPr lang="ru-RU" b="1" dirty="0">
                <a:latin typeface="Times New Roman" panose="02020603050405020304" pitchFamily="18" charset="0"/>
              </a:rPr>
              <a:t>5.6. </a:t>
            </a:r>
            <a:r>
              <a:rPr lang="ru-RU" dirty="0">
                <a:latin typeface="Times New Roman" panose="02020603050405020304" pitchFamily="18" charset="0"/>
              </a:rPr>
              <a:t>Дата проведения и повестка дня Общего собрания первичной организации объявляется Советом не позже, чем за 10 дней до начала проведения Общего собрания.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322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470CD-DCB6-40FC-9B8C-E45C15EF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4.Делопроизводство.</a:t>
            </a:r>
            <a:br>
              <a:rPr lang="ru-RU" dirty="0"/>
            </a:br>
            <a:r>
              <a:rPr lang="ru-RU" dirty="0"/>
              <a:t>4.1. Фирменные бланки.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FD342B-4C23-4CB6-B3A9-D4046490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11" y="2067550"/>
            <a:ext cx="5861889" cy="23650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97390C-58C9-4053-8FFC-DB0E4061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07915"/>
            <a:ext cx="5765035" cy="314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84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C0DFD-855F-476D-9C69-900DA164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4. Делопроизводство.</a:t>
            </a:r>
            <a:br>
              <a:rPr lang="ru-RU" dirty="0"/>
            </a:br>
            <a:r>
              <a:rPr lang="ru-RU" sz="2000" dirty="0"/>
              <a:t>4.2. Оформление протокола отчетно-выборного собрания.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5FAF3B-4045-443F-9DDB-BF9613C00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" t="5618" r="2048"/>
          <a:stretch/>
        </p:blipFill>
        <p:spPr>
          <a:xfrm>
            <a:off x="317653" y="1834166"/>
            <a:ext cx="11194026" cy="49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2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B5EE2-FC23-49A1-B6A4-9B167E14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Оформление списков.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7E566E-D951-4C2B-A88A-45F7CF932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8" b="2581"/>
          <a:stretch/>
        </p:blipFill>
        <p:spPr>
          <a:xfrm>
            <a:off x="797346" y="1994053"/>
            <a:ext cx="9352114" cy="47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24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12D12-86D8-4D09-8A56-4648579A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4. Делопроизводство.</a:t>
            </a:r>
            <a:br>
              <a:rPr lang="ru-RU" dirty="0"/>
            </a:br>
            <a:r>
              <a:rPr lang="ru-RU" sz="2700" dirty="0"/>
              <a:t>4.2. Оформление протокола заседания Совета ПО.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98A513-392A-4A65-A24C-380066F6C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2" b="6305"/>
          <a:stretch/>
        </p:blipFill>
        <p:spPr>
          <a:xfrm>
            <a:off x="1543930" y="1834166"/>
            <a:ext cx="7886641" cy="491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24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7A6B3-CA9C-406D-8FA9-342B7424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5. Наличие юридических адресов.</a:t>
            </a:r>
            <a:br>
              <a:rPr lang="ru-RU" dirty="0"/>
            </a:br>
            <a:r>
              <a:rPr lang="ru-RU" sz="2000" dirty="0"/>
              <a:t>Ст.8, Ст.13, Ст.16 Закона об общественных объединениях.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45FF22-E9B5-4811-8C07-8DDEE9955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83" y="2136292"/>
            <a:ext cx="2437424" cy="45187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EF85FD-316D-469A-B27A-50C7A16CE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728" y="2113579"/>
            <a:ext cx="2294204" cy="45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63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C5896-7576-4E03-A3F5-2DF69766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6. КРК и Ревизионные комиссии ПО имеют право: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5E17A1-056C-4D86-83C6-FC1A9F05229B}"/>
              </a:ext>
            </a:extLst>
          </p:cNvPr>
          <p:cNvSpPr/>
          <p:nvPr/>
        </p:nvSpPr>
        <p:spPr>
          <a:xfrm>
            <a:off x="680321" y="2258457"/>
            <a:ext cx="100060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</a:rPr>
              <a:t>4.23. </a:t>
            </a:r>
            <a:r>
              <a:rPr lang="ru-RU" sz="2000" dirty="0">
                <a:latin typeface="Times New Roman" panose="02020603050405020304" pitchFamily="18" charset="0"/>
              </a:rPr>
              <a:t>КРК и Ревизионные комиссии (Ревизор) первичных организаций имеют право: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привлекать к проведению ревизий работников ИБ либо членов ОО «БелАПДИиМИ», а также специалистов со стороны;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требовать все документы и материалы, необходимые для ревизии, от всех соответствующих органов ОО «БелАПДИиМИ» и первичных организаций ОО «БелАПДИиМИ»;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члены КРК, члены Ревизионных комиссий (Ревизор) первичных организаций вправе участвовать соответственно в заседаниях выборных органов ОО «БелАПДИиМИ» и его организационных структур с правом совещательного голоса.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</a:rPr>
              <a:t>4.24. </a:t>
            </a:r>
            <a:r>
              <a:rPr lang="ru-RU" sz="2000" dirty="0">
                <a:latin typeface="Times New Roman" panose="02020603050405020304" pitchFamily="18" charset="0"/>
              </a:rPr>
              <a:t>Все выборные органы ОО «БелАПДИиМИ», первичных организаций ОО «БелАПДИиМИ», председатель ЦС и председатели Советов первичных организаций обязаны предоставлять членам КРК и привлеченным ими к проведению ревизий лицам все необходимые документы и материалы по первому требованию.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4917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BF189-8F8E-474D-B8D3-7218491D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7. Нарушение при оформлении сделки с самим собой.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273E09-A54E-4F5B-88D5-BB101FF1E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931" y="1983437"/>
            <a:ext cx="5293720" cy="46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17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6DA42-AC2A-4062-B7ED-378DD839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8. Заключение договоров ПО ОО «БелАПДИиМИ»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205600-6DE4-4AB2-A7F7-5339597F0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090" y="2085375"/>
            <a:ext cx="4169292" cy="46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18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60C78C-A2A3-4DB9-9DA0-5945BAC48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91" y="88070"/>
            <a:ext cx="9857170" cy="66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25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53CCAD-A699-46D2-858B-3103BAB00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00" y="227050"/>
            <a:ext cx="4623162" cy="65177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42B89F-DB2E-425F-8D91-AA2D064E5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7050"/>
            <a:ext cx="4491210" cy="65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1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3A40E5-78A1-49A9-A79D-EF9AD0850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14" y="187916"/>
            <a:ext cx="9628742" cy="64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3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E0F98-82B1-465A-8D98-3828C9C0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Оформление списков.</a:t>
            </a:r>
            <a:br>
              <a:rPr lang="ru-RU" dirty="0"/>
            </a:br>
            <a:r>
              <a:rPr lang="ru-RU" sz="2800" dirty="0"/>
              <a:t>1.1.Правильное заполнение.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016008-3E23-448E-B4E2-4F93127A9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48" y="1972019"/>
            <a:ext cx="8447886" cy="47509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75CB49-0A91-489F-94E2-284DAF3B7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294" y="382098"/>
            <a:ext cx="5135756" cy="133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0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16E49-ED5E-40AF-9038-6534B627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1.Оформление списков.</a:t>
            </a:r>
            <a:br>
              <a:rPr lang="ru-RU" dirty="0"/>
            </a:br>
            <a:r>
              <a:rPr lang="ru-RU" sz="2400" dirty="0"/>
              <a:t>1.2.Правильность оформления.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8CE05C-CB7A-4BAF-90A0-BC1F8F1CF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12" y="1968342"/>
            <a:ext cx="8265375" cy="471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0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75149-9348-46B4-A955-BA632578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1.Оформление списков.</a:t>
            </a:r>
            <a:br>
              <a:rPr lang="ru-RU" dirty="0"/>
            </a:br>
            <a:r>
              <a:rPr lang="ru-RU" sz="2400" dirty="0"/>
              <a:t>1.3.Частые ошибки.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26C1C2-CD29-448C-9018-8B82E4206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58" y="1956178"/>
            <a:ext cx="8973985" cy="482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2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3257E-8545-488E-AC99-62D3A30F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Оформление списков.</a:t>
            </a:r>
            <a:br>
              <a:rPr lang="ru-RU" dirty="0"/>
            </a:br>
            <a:r>
              <a:rPr lang="ru-RU" sz="2400" dirty="0"/>
              <a:t>1.4.Переход  в категорию 18+.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D1967B-B092-49D6-A91E-BB3446989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75" y="1834166"/>
            <a:ext cx="8563023" cy="477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9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8AC02-4AE8-4338-BD08-796FC3770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Оформление списков.</a:t>
            </a:r>
            <a:br>
              <a:rPr lang="ru-RU" dirty="0"/>
            </a:br>
            <a:r>
              <a:rPr lang="ru-RU" sz="2400" dirty="0"/>
              <a:t>1.5.Дата и срок действия удостоверения.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71BD11-D52F-420D-8887-B2A6A3AA3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49" y="1834166"/>
            <a:ext cx="8902203" cy="49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2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BACBA-047A-4B82-9A4F-5A3126E1D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Оформление списков.</a:t>
            </a:r>
            <a:br>
              <a:rPr lang="ru-RU" dirty="0"/>
            </a:br>
            <a:r>
              <a:rPr lang="ru-RU" sz="2800" dirty="0"/>
              <a:t>1.6.Удостоверение инвалида.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D255F7-7F82-47AF-9290-488D01653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696" y="2279459"/>
            <a:ext cx="28098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4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0F63E-BA76-4DA2-8202-8704D9CB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Оформление списков.</a:t>
            </a:r>
            <a:br>
              <a:rPr lang="ru-RU" dirty="0"/>
            </a:br>
            <a:r>
              <a:rPr lang="ru-RU" sz="2800" dirty="0"/>
              <a:t>1.7.Ошибки оформления.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83C673-E31A-45D2-8F0D-568B3EDD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60" y="1834166"/>
            <a:ext cx="8672999" cy="482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18848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380</TotalTime>
  <Words>1338</Words>
  <Application>Microsoft Office PowerPoint</Application>
  <PresentationFormat>Широкоэкранный</PresentationFormat>
  <Paragraphs>75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Trebuchet MS</vt:lpstr>
      <vt:lpstr>Берлин</vt:lpstr>
      <vt:lpstr>Информационный день</vt:lpstr>
      <vt:lpstr>1. Оформление списков.</vt:lpstr>
      <vt:lpstr>1. Оформление списков. 1.1.Правильное заполнение.</vt:lpstr>
      <vt:lpstr>1.Оформление списков. 1.2.Правильность оформления.</vt:lpstr>
      <vt:lpstr>1.Оформление списков. 1.3.Частые ошибки.</vt:lpstr>
      <vt:lpstr>1. Оформление списков. 1.4.Переход  в категорию 18+.</vt:lpstr>
      <vt:lpstr>1. Оформление списков. 1.5.Дата и срок действия удостоверения.</vt:lpstr>
      <vt:lpstr>1. Оформление списков. 1.6.Удостоверение инвалида.</vt:lpstr>
      <vt:lpstr>1. Оформление списков. 1.7.Ошибки оформления.</vt:lpstr>
      <vt:lpstr>1. Оформление списков. 1.8.Образец заявления.</vt:lpstr>
      <vt:lpstr>2.Приобретение и утрата членства. 2.1. ЧЛЕНСТВО В ОО «БелАПДИиМИ».</vt:lpstr>
      <vt:lpstr>2.Приобретение и утрата членства. 2. 3.Прекращение членства.</vt:lpstr>
      <vt:lpstr>Презентация PowerPoint</vt:lpstr>
      <vt:lpstr>2.Приобретение и утрата членства. 2.4. Исключение.</vt:lpstr>
      <vt:lpstr>Презентация PowerPoint</vt:lpstr>
      <vt:lpstr>3. Выборные органы ПО (Советы и РК). 3.1. Органы первичных организаций ОО «БелАПДИиМИ». </vt:lpstr>
      <vt:lpstr>3. Выборные органы ПО (Советы и РК). 3.2.Общее собрание первичной организации:  </vt:lpstr>
      <vt:lpstr>4.Делопроизводство. 4.1. Фирменные бланки.</vt:lpstr>
      <vt:lpstr>4. Делопроизводство. 4.2. Оформление протокола отчетно-выборного собрания.</vt:lpstr>
      <vt:lpstr>4. Делопроизводство. 4.2. Оформление протокола заседания Совета ПО.</vt:lpstr>
      <vt:lpstr>5. Наличие юридических адресов. Ст.8, Ст.13, Ст.16 Закона об общественных объединениях.</vt:lpstr>
      <vt:lpstr>6. КРК и Ревизионные комиссии ПО имеют право:</vt:lpstr>
      <vt:lpstr>7. Нарушение при оформлении сделки с самим собой.</vt:lpstr>
      <vt:lpstr>8. Заключение договоров ПО ОО «БелАПДИиМИ»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день</dc:title>
  <dc:creator>Бойко</dc:creator>
  <cp:lastModifiedBy>Бойко</cp:lastModifiedBy>
  <cp:revision>24</cp:revision>
  <dcterms:created xsi:type="dcterms:W3CDTF">2025-09-03T09:40:02Z</dcterms:created>
  <dcterms:modified xsi:type="dcterms:W3CDTF">2025-09-08T10:06:34Z</dcterms:modified>
</cp:coreProperties>
</file>